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81"/>
    <p:restoredTop sz="94744"/>
  </p:normalViewPr>
  <p:slideViewPr>
    <p:cSldViewPr snapToGrid="0">
      <p:cViewPr varScale="1">
        <p:scale>
          <a:sx n="65" d="100"/>
          <a:sy n="65" d="100"/>
        </p:scale>
        <p:origin x="11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00B-EF50-B09A-3FF8-93B1E9C09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27F3A-043A-7F11-9F73-A37138C8A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5B3CA-5085-CEB0-642F-642CE8CC3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63FF0-338D-1298-1718-BB3DB294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05A13-E829-0DDD-C7E7-30A089C7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39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946D-1C15-72A7-83C6-89E7241A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5CFA9-6074-AC43-5429-4AD0138C8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91E32-D24D-54AC-F0B2-38655729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E1C6D-923A-C2C1-BEF8-7710723E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2859B-C836-C4B4-0E63-C2763C433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6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B96D6-4920-A484-CF8D-05350DCC6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4F4F9-2696-8FEF-0CC4-A1BC6AC24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C45F7-C7E3-065E-854E-0A16A38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CAB25-D65F-FF79-CAD6-FB6B3A27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E7759-5235-F196-8B75-FF3EF17C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28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84CCE-D2C3-4EF4-9024-6394073D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98AA1-8FA1-3FAD-5F95-4312FFD45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7D15D-1FFC-213B-13B7-D415C1CC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A12EF-B65D-FC56-AC1B-28578565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1D6AD-FBBD-1C65-D7F6-5B715FB5F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51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CEF93-17C3-1F07-C22D-5F8D2705A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28175-C720-399A-40B4-E4AC71ECF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A4233-3CF2-B222-0B22-5E3362D0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12A97-8F8E-CAAA-2BA0-E1DBE377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02D7-9CA5-7674-5849-3638B60B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9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F9DAB-465B-7607-54CD-53642C19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13971-A972-BC4C-9D2A-3C28A7CE6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1C7D7-774E-FCC2-5723-FB4177E4E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01E6E-34F4-23C3-1CC8-794406E6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D0BFB-2457-248C-A211-1BF585D8F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88ED7-C60C-4A31-15E1-883DB64B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3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699E-9A91-E4A1-436B-FBA7EE26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4AC28-B5EB-51A9-8941-4BE49A4E0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49D31-231C-A3CC-3E11-D99564758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AA355-EDCC-7070-9CA1-1C6A17AA6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BA4102-1759-5692-37C9-D84EF0A4A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51E3C-D514-2FF9-4788-B04B0F80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CD20C-0A75-FECB-6C11-DE024DB1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0DEF72-0003-2229-803B-4F840C16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5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6479-0C4E-6CAF-EFA3-4CF265D3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3C82EB-8355-888E-0C83-EB245B80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1C993-7D7F-9774-97FC-006BF9E1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244DB-3129-F494-A0CA-948BF06B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22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544BB4-6DEE-2D78-3DCB-9E344274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A20971-0B41-490D-B000-3BB97373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6DBBB-1864-AA38-AD3E-7DAFFEFE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2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DD27-8CEE-CDD1-4B7E-0B72D15D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4F317-73E1-1154-A53A-F48AB9593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DA345-E1D9-D8E5-0979-A43624505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1DEC8-1F99-7674-CA3E-A8C21F32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57437-2179-6142-3451-15936E26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5326-FDC0-95A4-7907-887D6F57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37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3789-8C6D-DD28-06BC-DEB724C8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FE1BF-69D0-994C-F719-B4E311252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6E4FB-8AE9-E5DB-4D35-B327CFB7E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3EFFF-CB8B-5A85-AE1C-A3AF2673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DEE72-86BF-49B4-118E-5EDA458E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C8F75-EF9C-54D3-D1FB-140E4C64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4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88C92-98C6-59DA-7A69-324AD5EA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79C6A-7557-B2A4-7B0E-E2364C8A2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FEB6-83BD-2598-1DC6-9114B83A2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20E841-FDB8-B34B-AB02-1A92A83FA25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B7D51-D465-821B-FFBE-952C05D45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99EF1-0E24-6D75-73CC-080A42CE1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C6A7CB-7718-534C-97D8-CC02587D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1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EC3F78A-C7D9-D718-1963-978FC1112E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254"/>
          <a:stretch/>
        </p:blipFill>
        <p:spPr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75141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7A25F-C7C8-AE8E-7248-D5F5C4F3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PTTS 2024 N class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BB3EF0-3650-D93B-0437-7EEA1A9A1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715605"/>
              </p:ext>
            </p:extLst>
          </p:nvPr>
        </p:nvGraphicFramePr>
        <p:xfrm>
          <a:off x="168441" y="1973179"/>
          <a:ext cx="11802979" cy="4451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05">
                  <a:extLst>
                    <a:ext uri="{9D8B030D-6E8A-4147-A177-3AD203B41FA5}">
                      <a16:colId xmlns:a16="http://schemas.microsoft.com/office/drawing/2014/main" val="462089771"/>
                    </a:ext>
                  </a:extLst>
                </a:gridCol>
                <a:gridCol w="673111">
                  <a:extLst>
                    <a:ext uri="{9D8B030D-6E8A-4147-A177-3AD203B41FA5}">
                      <a16:colId xmlns:a16="http://schemas.microsoft.com/office/drawing/2014/main" val="1475124319"/>
                    </a:ext>
                  </a:extLst>
                </a:gridCol>
                <a:gridCol w="783319">
                  <a:extLst>
                    <a:ext uri="{9D8B030D-6E8A-4147-A177-3AD203B41FA5}">
                      <a16:colId xmlns:a16="http://schemas.microsoft.com/office/drawing/2014/main" val="503621457"/>
                    </a:ext>
                  </a:extLst>
                </a:gridCol>
                <a:gridCol w="618008">
                  <a:extLst>
                    <a:ext uri="{9D8B030D-6E8A-4147-A177-3AD203B41FA5}">
                      <a16:colId xmlns:a16="http://schemas.microsoft.com/office/drawing/2014/main" val="3361315225"/>
                    </a:ext>
                  </a:extLst>
                </a:gridCol>
                <a:gridCol w="1131041">
                  <a:extLst>
                    <a:ext uri="{9D8B030D-6E8A-4147-A177-3AD203B41FA5}">
                      <a16:colId xmlns:a16="http://schemas.microsoft.com/office/drawing/2014/main" val="338137559"/>
                    </a:ext>
                  </a:extLst>
                </a:gridCol>
                <a:gridCol w="661710">
                  <a:extLst>
                    <a:ext uri="{9D8B030D-6E8A-4147-A177-3AD203B41FA5}">
                      <a16:colId xmlns:a16="http://schemas.microsoft.com/office/drawing/2014/main" val="1503224965"/>
                    </a:ext>
                  </a:extLst>
                </a:gridCol>
                <a:gridCol w="785219">
                  <a:extLst>
                    <a:ext uri="{9D8B030D-6E8A-4147-A177-3AD203B41FA5}">
                      <a16:colId xmlns:a16="http://schemas.microsoft.com/office/drawing/2014/main" val="2306762192"/>
                    </a:ext>
                  </a:extLst>
                </a:gridCol>
                <a:gridCol w="661710">
                  <a:extLst>
                    <a:ext uri="{9D8B030D-6E8A-4147-A177-3AD203B41FA5}">
                      <a16:colId xmlns:a16="http://schemas.microsoft.com/office/drawing/2014/main" val="2099011442"/>
                    </a:ext>
                  </a:extLst>
                </a:gridCol>
                <a:gridCol w="855524">
                  <a:extLst>
                    <a:ext uri="{9D8B030D-6E8A-4147-A177-3AD203B41FA5}">
                      <a16:colId xmlns:a16="http://schemas.microsoft.com/office/drawing/2014/main" val="2431687609"/>
                    </a:ext>
                  </a:extLst>
                </a:gridCol>
                <a:gridCol w="1119641">
                  <a:extLst>
                    <a:ext uri="{9D8B030D-6E8A-4147-A177-3AD203B41FA5}">
                      <a16:colId xmlns:a16="http://schemas.microsoft.com/office/drawing/2014/main" val="3846941205"/>
                    </a:ext>
                  </a:extLst>
                </a:gridCol>
                <a:gridCol w="661710">
                  <a:extLst>
                    <a:ext uri="{9D8B030D-6E8A-4147-A177-3AD203B41FA5}">
                      <a16:colId xmlns:a16="http://schemas.microsoft.com/office/drawing/2014/main" val="305025449"/>
                    </a:ext>
                  </a:extLst>
                </a:gridCol>
                <a:gridCol w="944829">
                  <a:extLst>
                    <a:ext uri="{9D8B030D-6E8A-4147-A177-3AD203B41FA5}">
                      <a16:colId xmlns:a16="http://schemas.microsoft.com/office/drawing/2014/main" val="2354503530"/>
                    </a:ext>
                  </a:extLst>
                </a:gridCol>
                <a:gridCol w="882124">
                  <a:extLst>
                    <a:ext uri="{9D8B030D-6E8A-4147-A177-3AD203B41FA5}">
                      <a16:colId xmlns:a16="http://schemas.microsoft.com/office/drawing/2014/main" val="2370196095"/>
                    </a:ext>
                  </a:extLst>
                </a:gridCol>
                <a:gridCol w="661710">
                  <a:extLst>
                    <a:ext uri="{9D8B030D-6E8A-4147-A177-3AD203B41FA5}">
                      <a16:colId xmlns:a16="http://schemas.microsoft.com/office/drawing/2014/main" val="3549816088"/>
                    </a:ext>
                  </a:extLst>
                </a:gridCol>
                <a:gridCol w="779518">
                  <a:extLst>
                    <a:ext uri="{9D8B030D-6E8A-4147-A177-3AD203B41FA5}">
                      <a16:colId xmlns:a16="http://schemas.microsoft.com/office/drawing/2014/main" val="3839148003"/>
                    </a:ext>
                  </a:extLst>
                </a:gridCol>
              </a:tblGrid>
              <a:tr h="680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class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truck#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Driver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event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AX-Fastest time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event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event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SS/Fastest Total time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Shootout 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UT/Drag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Overall 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extLst>
                  <a:ext uri="{0D108BD9-81ED-4DB2-BD59-A6C34878D82A}">
                    <a16:rowId xmlns:a16="http://schemas.microsoft.com/office/drawing/2014/main" val="3206696743"/>
                  </a:ext>
                </a:extLst>
              </a:tr>
              <a:tr h="538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Nick Richards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49.685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24.408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15.942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extLst>
                  <a:ext uri="{0D108BD9-81ED-4DB2-BD59-A6C34878D82A}">
                    <a16:rowId xmlns:a16="http://schemas.microsoft.com/office/drawing/2014/main" val="1980427963"/>
                  </a:ext>
                </a:extLst>
              </a:tr>
              <a:tr h="538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Hayden Ross</a:t>
                      </a:r>
                      <a:endParaRPr lang="en-US" sz="1100" b="0" i="0" u="none" strike="noStrike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22.912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extLst>
                  <a:ext uri="{0D108BD9-81ED-4DB2-BD59-A6C34878D82A}">
                    <a16:rowId xmlns:a16="http://schemas.microsoft.com/office/drawing/2014/main" val="44402309"/>
                  </a:ext>
                </a:extLst>
              </a:tr>
              <a:tr h="538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Perry Welch</a:t>
                      </a:r>
                      <a:endParaRPr lang="en-US" sz="1100" b="0" i="0" u="none" strike="noStrike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47.626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extLst>
                  <a:ext uri="{0D108BD9-81ED-4DB2-BD59-A6C34878D82A}">
                    <a16:rowId xmlns:a16="http://schemas.microsoft.com/office/drawing/2014/main" val="3654629760"/>
                  </a:ext>
                </a:extLst>
              </a:tr>
              <a:tr h="538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David Tarpy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48.318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24.412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extLst>
                  <a:ext uri="{0D108BD9-81ED-4DB2-BD59-A6C34878D82A}">
                    <a16:rowId xmlns:a16="http://schemas.microsoft.com/office/drawing/2014/main" val="3539282723"/>
                  </a:ext>
                </a:extLst>
              </a:tr>
              <a:tr h="538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Lexie Zamora</a:t>
                      </a:r>
                      <a:endParaRPr lang="en-US" sz="1100" b="0" i="0" u="none" strike="noStrike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50.164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extLst>
                  <a:ext uri="{0D108BD9-81ED-4DB2-BD59-A6C34878D82A}">
                    <a16:rowId xmlns:a16="http://schemas.microsoft.com/office/drawing/2014/main" val="2461582340"/>
                  </a:ext>
                </a:extLst>
              </a:tr>
              <a:tr h="538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Lee Anna Womble</a:t>
                      </a:r>
                      <a:endParaRPr lang="en-US" sz="1100" b="0" i="0" u="none" strike="noStrike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51.813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24.023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extLst>
                  <a:ext uri="{0D108BD9-81ED-4DB2-BD59-A6C34878D82A}">
                    <a16:rowId xmlns:a16="http://schemas.microsoft.com/office/drawing/2014/main" val="2555830973"/>
                  </a:ext>
                </a:extLst>
              </a:tr>
              <a:tr h="538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Michael  Zamora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336" marR="7336" marT="7336" marB="0" anchor="ctr"/>
                </a:tc>
                <a:extLst>
                  <a:ext uri="{0D108BD9-81ED-4DB2-BD59-A6C34878D82A}">
                    <a16:rowId xmlns:a16="http://schemas.microsoft.com/office/drawing/2014/main" val="3835891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634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EC3F78A-C7D9-D718-1963-978FC1112E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254"/>
          <a:stretch/>
        </p:blipFill>
        <p:spPr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06385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7A25F-C7C8-AE8E-7248-D5F5C4F3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PTTS 2024 MAN class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D653BA-3281-08DF-6BF1-45579D678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04088"/>
              </p:ext>
            </p:extLst>
          </p:nvPr>
        </p:nvGraphicFramePr>
        <p:xfrm>
          <a:off x="120317" y="1822349"/>
          <a:ext cx="11911262" cy="420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38">
                  <a:extLst>
                    <a:ext uri="{9D8B030D-6E8A-4147-A177-3AD203B41FA5}">
                      <a16:colId xmlns:a16="http://schemas.microsoft.com/office/drawing/2014/main" val="4093972723"/>
                    </a:ext>
                  </a:extLst>
                </a:gridCol>
                <a:gridCol w="658835">
                  <a:extLst>
                    <a:ext uri="{9D8B030D-6E8A-4147-A177-3AD203B41FA5}">
                      <a16:colId xmlns:a16="http://schemas.microsoft.com/office/drawing/2014/main" val="1194137951"/>
                    </a:ext>
                  </a:extLst>
                </a:gridCol>
                <a:gridCol w="723919">
                  <a:extLst>
                    <a:ext uri="{9D8B030D-6E8A-4147-A177-3AD203B41FA5}">
                      <a16:colId xmlns:a16="http://schemas.microsoft.com/office/drawing/2014/main" val="2576742567"/>
                    </a:ext>
                  </a:extLst>
                </a:gridCol>
                <a:gridCol w="604909">
                  <a:extLst>
                    <a:ext uri="{9D8B030D-6E8A-4147-A177-3AD203B41FA5}">
                      <a16:colId xmlns:a16="http://schemas.microsoft.com/office/drawing/2014/main" val="1200912128"/>
                    </a:ext>
                  </a:extLst>
                </a:gridCol>
                <a:gridCol w="1508634">
                  <a:extLst>
                    <a:ext uri="{9D8B030D-6E8A-4147-A177-3AD203B41FA5}">
                      <a16:colId xmlns:a16="http://schemas.microsoft.com/office/drawing/2014/main" val="68928938"/>
                    </a:ext>
                  </a:extLst>
                </a:gridCol>
                <a:gridCol w="647679">
                  <a:extLst>
                    <a:ext uri="{9D8B030D-6E8A-4147-A177-3AD203B41FA5}">
                      <a16:colId xmlns:a16="http://schemas.microsoft.com/office/drawing/2014/main" val="2416122576"/>
                    </a:ext>
                  </a:extLst>
                </a:gridCol>
                <a:gridCol w="768546">
                  <a:extLst>
                    <a:ext uri="{9D8B030D-6E8A-4147-A177-3AD203B41FA5}">
                      <a16:colId xmlns:a16="http://schemas.microsoft.com/office/drawing/2014/main" val="1495932350"/>
                    </a:ext>
                  </a:extLst>
                </a:gridCol>
                <a:gridCol w="647679">
                  <a:extLst>
                    <a:ext uri="{9D8B030D-6E8A-4147-A177-3AD203B41FA5}">
                      <a16:colId xmlns:a16="http://schemas.microsoft.com/office/drawing/2014/main" val="3459937447"/>
                    </a:ext>
                  </a:extLst>
                </a:gridCol>
                <a:gridCol w="837349">
                  <a:extLst>
                    <a:ext uri="{9D8B030D-6E8A-4147-A177-3AD203B41FA5}">
                      <a16:colId xmlns:a16="http://schemas.microsoft.com/office/drawing/2014/main" val="3543198884"/>
                    </a:ext>
                  </a:extLst>
                </a:gridCol>
                <a:gridCol w="1095821">
                  <a:extLst>
                    <a:ext uri="{9D8B030D-6E8A-4147-A177-3AD203B41FA5}">
                      <a16:colId xmlns:a16="http://schemas.microsoft.com/office/drawing/2014/main" val="2188332280"/>
                    </a:ext>
                  </a:extLst>
                </a:gridCol>
                <a:gridCol w="647679">
                  <a:extLst>
                    <a:ext uri="{9D8B030D-6E8A-4147-A177-3AD203B41FA5}">
                      <a16:colId xmlns:a16="http://schemas.microsoft.com/office/drawing/2014/main" val="3383555754"/>
                    </a:ext>
                  </a:extLst>
                </a:gridCol>
                <a:gridCol w="924745">
                  <a:extLst>
                    <a:ext uri="{9D8B030D-6E8A-4147-A177-3AD203B41FA5}">
                      <a16:colId xmlns:a16="http://schemas.microsoft.com/office/drawing/2014/main" val="1520334317"/>
                    </a:ext>
                  </a:extLst>
                </a:gridCol>
                <a:gridCol w="863382">
                  <a:extLst>
                    <a:ext uri="{9D8B030D-6E8A-4147-A177-3AD203B41FA5}">
                      <a16:colId xmlns:a16="http://schemas.microsoft.com/office/drawing/2014/main" val="3234045974"/>
                    </a:ext>
                  </a:extLst>
                </a:gridCol>
                <a:gridCol w="647679">
                  <a:extLst>
                    <a:ext uri="{9D8B030D-6E8A-4147-A177-3AD203B41FA5}">
                      <a16:colId xmlns:a16="http://schemas.microsoft.com/office/drawing/2014/main" val="2970742454"/>
                    </a:ext>
                  </a:extLst>
                </a:gridCol>
                <a:gridCol w="762968">
                  <a:extLst>
                    <a:ext uri="{9D8B030D-6E8A-4147-A177-3AD203B41FA5}">
                      <a16:colId xmlns:a16="http://schemas.microsoft.com/office/drawing/2014/main" val="2385012037"/>
                    </a:ext>
                  </a:extLst>
                </a:gridCol>
              </a:tblGrid>
              <a:tr h="1009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class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truck#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Driver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AX-Fastest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SS/Fastest Total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Shootout 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UT/Drag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Overall 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extLst>
                  <a:ext uri="{0D108BD9-81ED-4DB2-BD59-A6C34878D82A}">
                    <a16:rowId xmlns:a16="http://schemas.microsoft.com/office/drawing/2014/main" val="4229566601"/>
                  </a:ext>
                </a:extLst>
              </a:tr>
              <a:tr h="799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Haydn Haltom</a:t>
                      </a:r>
                      <a:endParaRPr lang="en-US" sz="1100" b="0" i="0" u="none" strike="noStrike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50.118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24.459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extLst>
                  <a:ext uri="{0D108BD9-81ED-4DB2-BD59-A6C34878D82A}">
                    <a16:rowId xmlns:a16="http://schemas.microsoft.com/office/drawing/2014/main" val="1789401979"/>
                  </a:ext>
                </a:extLst>
              </a:tr>
              <a:tr h="799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Easton Lovelace</a:t>
                      </a:r>
                      <a:endParaRPr lang="en-US" sz="1100" b="0" i="0" u="none" strike="noStrike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47.828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22.251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extLst>
                  <a:ext uri="{0D108BD9-81ED-4DB2-BD59-A6C34878D82A}">
                    <a16:rowId xmlns:a16="http://schemas.microsoft.com/office/drawing/2014/main" val="2611627453"/>
                  </a:ext>
                </a:extLst>
              </a:tr>
              <a:tr h="799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Addy Franks</a:t>
                      </a:r>
                      <a:endParaRPr lang="en-US" sz="1100" b="0" i="0" u="none" strike="noStrike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extLst>
                  <a:ext uri="{0D108BD9-81ED-4DB2-BD59-A6C34878D82A}">
                    <a16:rowId xmlns:a16="http://schemas.microsoft.com/office/drawing/2014/main" val="2560219009"/>
                  </a:ext>
                </a:extLst>
              </a:tr>
              <a:tr h="799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Audrey Thomas</a:t>
                      </a:r>
                      <a:endParaRPr lang="en-US" sz="1100" b="0" i="0" u="none" strike="noStrike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51.447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23.953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66" marR="7166" marT="7166" marB="0" anchor="ctr"/>
                </a:tc>
                <a:extLst>
                  <a:ext uri="{0D108BD9-81ED-4DB2-BD59-A6C34878D82A}">
                    <a16:rowId xmlns:a16="http://schemas.microsoft.com/office/drawing/2014/main" val="906289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690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7A25F-C7C8-AE8E-7248-D5F5C4F3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PTTS 2024 Outlaw class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077ECF-E016-0D9A-99E8-A68A0E420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728499"/>
              </p:ext>
            </p:extLst>
          </p:nvPr>
        </p:nvGraphicFramePr>
        <p:xfrm>
          <a:off x="132346" y="1822348"/>
          <a:ext cx="11875167" cy="4662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003">
                  <a:extLst>
                    <a:ext uri="{9D8B030D-6E8A-4147-A177-3AD203B41FA5}">
                      <a16:colId xmlns:a16="http://schemas.microsoft.com/office/drawing/2014/main" val="2707078247"/>
                    </a:ext>
                  </a:extLst>
                </a:gridCol>
                <a:gridCol w="626521">
                  <a:extLst>
                    <a:ext uri="{9D8B030D-6E8A-4147-A177-3AD203B41FA5}">
                      <a16:colId xmlns:a16="http://schemas.microsoft.com/office/drawing/2014/main" val="718304806"/>
                    </a:ext>
                  </a:extLst>
                </a:gridCol>
                <a:gridCol w="1109442">
                  <a:extLst>
                    <a:ext uri="{9D8B030D-6E8A-4147-A177-3AD203B41FA5}">
                      <a16:colId xmlns:a16="http://schemas.microsoft.com/office/drawing/2014/main" val="2806385772"/>
                    </a:ext>
                  </a:extLst>
                </a:gridCol>
                <a:gridCol w="575188">
                  <a:extLst>
                    <a:ext uri="{9D8B030D-6E8A-4147-A177-3AD203B41FA5}">
                      <a16:colId xmlns:a16="http://schemas.microsoft.com/office/drawing/2014/main" val="2231143925"/>
                    </a:ext>
                  </a:extLst>
                </a:gridCol>
                <a:gridCol w="1052405">
                  <a:extLst>
                    <a:ext uri="{9D8B030D-6E8A-4147-A177-3AD203B41FA5}">
                      <a16:colId xmlns:a16="http://schemas.microsoft.com/office/drawing/2014/main" val="2381290011"/>
                    </a:ext>
                  </a:extLst>
                </a:gridCol>
                <a:gridCol w="615113">
                  <a:extLst>
                    <a:ext uri="{9D8B030D-6E8A-4147-A177-3AD203B41FA5}">
                      <a16:colId xmlns:a16="http://schemas.microsoft.com/office/drawing/2014/main" val="1400424687"/>
                    </a:ext>
                  </a:extLst>
                </a:gridCol>
                <a:gridCol w="786227">
                  <a:extLst>
                    <a:ext uri="{9D8B030D-6E8A-4147-A177-3AD203B41FA5}">
                      <a16:colId xmlns:a16="http://schemas.microsoft.com/office/drawing/2014/main" val="4154421964"/>
                    </a:ext>
                  </a:extLst>
                </a:gridCol>
                <a:gridCol w="615113">
                  <a:extLst>
                    <a:ext uri="{9D8B030D-6E8A-4147-A177-3AD203B41FA5}">
                      <a16:colId xmlns:a16="http://schemas.microsoft.com/office/drawing/2014/main" val="2192928487"/>
                    </a:ext>
                  </a:extLst>
                </a:gridCol>
                <a:gridCol w="856576">
                  <a:extLst>
                    <a:ext uri="{9D8B030D-6E8A-4147-A177-3AD203B41FA5}">
                      <a16:colId xmlns:a16="http://schemas.microsoft.com/office/drawing/2014/main" val="2664635377"/>
                    </a:ext>
                  </a:extLst>
                </a:gridCol>
                <a:gridCol w="1499203">
                  <a:extLst>
                    <a:ext uri="{9D8B030D-6E8A-4147-A177-3AD203B41FA5}">
                      <a16:colId xmlns:a16="http://schemas.microsoft.com/office/drawing/2014/main" val="2033884738"/>
                    </a:ext>
                  </a:extLst>
                </a:gridCol>
                <a:gridCol w="615113">
                  <a:extLst>
                    <a:ext uri="{9D8B030D-6E8A-4147-A177-3AD203B41FA5}">
                      <a16:colId xmlns:a16="http://schemas.microsoft.com/office/drawing/2014/main" val="2086731678"/>
                    </a:ext>
                  </a:extLst>
                </a:gridCol>
                <a:gridCol w="877489">
                  <a:extLst>
                    <a:ext uri="{9D8B030D-6E8A-4147-A177-3AD203B41FA5}">
                      <a16:colId xmlns:a16="http://schemas.microsoft.com/office/drawing/2014/main" val="3061088761"/>
                    </a:ext>
                  </a:extLst>
                </a:gridCol>
                <a:gridCol w="818548">
                  <a:extLst>
                    <a:ext uri="{9D8B030D-6E8A-4147-A177-3AD203B41FA5}">
                      <a16:colId xmlns:a16="http://schemas.microsoft.com/office/drawing/2014/main" val="3026955202"/>
                    </a:ext>
                  </a:extLst>
                </a:gridCol>
                <a:gridCol w="615113">
                  <a:extLst>
                    <a:ext uri="{9D8B030D-6E8A-4147-A177-3AD203B41FA5}">
                      <a16:colId xmlns:a16="http://schemas.microsoft.com/office/drawing/2014/main" val="2487358300"/>
                    </a:ext>
                  </a:extLst>
                </a:gridCol>
                <a:gridCol w="615113">
                  <a:extLst>
                    <a:ext uri="{9D8B030D-6E8A-4147-A177-3AD203B41FA5}">
                      <a16:colId xmlns:a16="http://schemas.microsoft.com/office/drawing/2014/main" val="4036629832"/>
                    </a:ext>
                  </a:extLst>
                </a:gridCol>
              </a:tblGrid>
              <a:tr h="552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class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truck#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Driver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AX-Fastest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SS/Fastest Total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Shootout 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UT/Drag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UT 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3668367934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Tyler Gibson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39.946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19.486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11.922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1691988289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Joe Gregory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41.271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19.193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11.934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3608919715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Eli Cowan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41.83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19.599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12.112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1358314880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Jb Granger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42.057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20.188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12.588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575281881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Bryan Scheibe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3581441614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Charles Utts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44.838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21.214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12.656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1948508823"/>
                  </a:ext>
                </a:extLst>
              </a:tr>
              <a:tr h="470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Francis Marchand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47.361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21.972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12.632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921150485"/>
                  </a:ext>
                </a:extLst>
              </a:tr>
              <a:tr h="470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Marcus Wainwright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45.99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1971063295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Greg Huizenga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4113965056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Michael Hardy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46.847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20.764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4103903849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Brian Finch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1082224702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Kevin Bapst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42.933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189342378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Jon Thomas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97066177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Duke Roddy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53" marR="7553" marT="7553" marB="0" anchor="ctr"/>
                </a:tc>
                <a:extLst>
                  <a:ext uri="{0D108BD9-81ED-4DB2-BD59-A6C34878D82A}">
                    <a16:rowId xmlns:a16="http://schemas.microsoft.com/office/drawing/2014/main" val="4045337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424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EC3F78A-C7D9-D718-1963-978FC1112E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254"/>
          <a:stretch/>
        </p:blipFill>
        <p:spPr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41776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7A25F-C7C8-AE8E-7248-D5F5C4F3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PTTS 2024 T1 class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D9A84EC-F997-6940-CCE1-73137B049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42935"/>
              </p:ext>
            </p:extLst>
          </p:nvPr>
        </p:nvGraphicFramePr>
        <p:xfrm>
          <a:off x="108285" y="1655276"/>
          <a:ext cx="11875168" cy="50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160">
                  <a:extLst>
                    <a:ext uri="{9D8B030D-6E8A-4147-A177-3AD203B41FA5}">
                      <a16:colId xmlns:a16="http://schemas.microsoft.com/office/drawing/2014/main" val="3676051066"/>
                    </a:ext>
                  </a:extLst>
                </a:gridCol>
                <a:gridCol w="631989">
                  <a:extLst>
                    <a:ext uri="{9D8B030D-6E8A-4147-A177-3AD203B41FA5}">
                      <a16:colId xmlns:a16="http://schemas.microsoft.com/office/drawing/2014/main" val="3422734447"/>
                    </a:ext>
                  </a:extLst>
                </a:gridCol>
                <a:gridCol w="1063613">
                  <a:extLst>
                    <a:ext uri="{9D8B030D-6E8A-4147-A177-3AD203B41FA5}">
                      <a16:colId xmlns:a16="http://schemas.microsoft.com/office/drawing/2014/main" val="3929498442"/>
                    </a:ext>
                  </a:extLst>
                </a:gridCol>
                <a:gridCol w="580264">
                  <a:extLst>
                    <a:ext uri="{9D8B030D-6E8A-4147-A177-3AD203B41FA5}">
                      <a16:colId xmlns:a16="http://schemas.microsoft.com/office/drawing/2014/main" val="2880916214"/>
                    </a:ext>
                  </a:extLst>
                </a:gridCol>
                <a:gridCol w="1061831">
                  <a:extLst>
                    <a:ext uri="{9D8B030D-6E8A-4147-A177-3AD203B41FA5}">
                      <a16:colId xmlns:a16="http://schemas.microsoft.com/office/drawing/2014/main" val="2676420153"/>
                    </a:ext>
                  </a:extLst>
                </a:gridCol>
                <a:gridCol w="621287">
                  <a:extLst>
                    <a:ext uri="{9D8B030D-6E8A-4147-A177-3AD203B41FA5}">
                      <a16:colId xmlns:a16="http://schemas.microsoft.com/office/drawing/2014/main" val="3300774329"/>
                    </a:ext>
                  </a:extLst>
                </a:gridCol>
                <a:gridCol w="737219">
                  <a:extLst>
                    <a:ext uri="{9D8B030D-6E8A-4147-A177-3AD203B41FA5}">
                      <a16:colId xmlns:a16="http://schemas.microsoft.com/office/drawing/2014/main" val="2839787083"/>
                    </a:ext>
                  </a:extLst>
                </a:gridCol>
                <a:gridCol w="621287">
                  <a:extLst>
                    <a:ext uri="{9D8B030D-6E8A-4147-A177-3AD203B41FA5}">
                      <a16:colId xmlns:a16="http://schemas.microsoft.com/office/drawing/2014/main" val="1521638667"/>
                    </a:ext>
                  </a:extLst>
                </a:gridCol>
                <a:gridCol w="803213">
                  <a:extLst>
                    <a:ext uri="{9D8B030D-6E8A-4147-A177-3AD203B41FA5}">
                      <a16:colId xmlns:a16="http://schemas.microsoft.com/office/drawing/2014/main" val="436581346"/>
                    </a:ext>
                  </a:extLst>
                </a:gridCol>
                <a:gridCol w="1516641">
                  <a:extLst>
                    <a:ext uri="{9D8B030D-6E8A-4147-A177-3AD203B41FA5}">
                      <a16:colId xmlns:a16="http://schemas.microsoft.com/office/drawing/2014/main" val="2280993934"/>
                    </a:ext>
                  </a:extLst>
                </a:gridCol>
                <a:gridCol w="621287">
                  <a:extLst>
                    <a:ext uri="{9D8B030D-6E8A-4147-A177-3AD203B41FA5}">
                      <a16:colId xmlns:a16="http://schemas.microsoft.com/office/drawing/2014/main" val="3727217278"/>
                    </a:ext>
                  </a:extLst>
                </a:gridCol>
                <a:gridCol w="887040">
                  <a:extLst>
                    <a:ext uri="{9D8B030D-6E8A-4147-A177-3AD203B41FA5}">
                      <a16:colId xmlns:a16="http://schemas.microsoft.com/office/drawing/2014/main" val="273882719"/>
                    </a:ext>
                  </a:extLst>
                </a:gridCol>
                <a:gridCol w="828181">
                  <a:extLst>
                    <a:ext uri="{9D8B030D-6E8A-4147-A177-3AD203B41FA5}">
                      <a16:colId xmlns:a16="http://schemas.microsoft.com/office/drawing/2014/main" val="3599333508"/>
                    </a:ext>
                  </a:extLst>
                </a:gridCol>
                <a:gridCol w="621287">
                  <a:extLst>
                    <a:ext uri="{9D8B030D-6E8A-4147-A177-3AD203B41FA5}">
                      <a16:colId xmlns:a16="http://schemas.microsoft.com/office/drawing/2014/main" val="2053322650"/>
                    </a:ext>
                  </a:extLst>
                </a:gridCol>
                <a:gridCol w="731869">
                  <a:extLst>
                    <a:ext uri="{9D8B030D-6E8A-4147-A177-3AD203B41FA5}">
                      <a16:colId xmlns:a16="http://schemas.microsoft.com/office/drawing/2014/main" val="1111983573"/>
                    </a:ext>
                  </a:extLst>
                </a:gridCol>
              </a:tblGrid>
              <a:tr h="5509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class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truck#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Driver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AX-Fastest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event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SS/Fastest Total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Shootout 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UT/Drag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Overall points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1335109887"/>
                  </a:ext>
                </a:extLst>
              </a:tr>
              <a:tr h="436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Danny Cartwright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42.072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20.048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12.619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3502335576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Jeff Kunk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42.801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20.592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12.138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2397684432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Codey Welker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43.524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1969952797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Dana Bergsten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44.76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20.695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13.591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4158343332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Paul Nixon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45.133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20.674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12.709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864793236"/>
                  </a:ext>
                </a:extLst>
              </a:tr>
              <a:tr h="436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Mitchell Schaefer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45.459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21.897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14.313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850559591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Chris Coleman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43.352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790273714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Kyle Cochran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42.971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2893170131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Corey Ivey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20.711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695040888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Ryan  Rosa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46.145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24.741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3219542285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Keith Sadler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43.799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20.679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1900659376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Kevin strumpf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1482704556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Matt Kenner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1976727593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Gerald Gregory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1826391846"/>
                  </a:ext>
                </a:extLst>
              </a:tr>
              <a:tr h="245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Hunter Becton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2444276346"/>
                  </a:ext>
                </a:extLst>
              </a:tr>
              <a:tr h="436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Kenneth Douglas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22" marR="6922" marT="6922" marB="0" anchor="ctr"/>
                </a:tc>
                <a:extLst>
                  <a:ext uri="{0D108BD9-81ED-4DB2-BD59-A6C34878D82A}">
                    <a16:rowId xmlns:a16="http://schemas.microsoft.com/office/drawing/2014/main" val="103315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520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EC3F78A-C7D9-D718-1963-978FC1112E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254"/>
          <a:stretch/>
        </p:blipFill>
        <p:spPr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87706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4" name="Rectangle 12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7A25F-C7C8-AE8E-7248-D5F5C4F3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i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PTTS 2024 T2 class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8165F5-CA65-82AC-AB6F-99F4BE38B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520529"/>
              </p:ext>
            </p:extLst>
          </p:nvPr>
        </p:nvGraphicFramePr>
        <p:xfrm>
          <a:off x="96252" y="1655276"/>
          <a:ext cx="11971419" cy="508241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3818">
                  <a:extLst>
                    <a:ext uri="{9D8B030D-6E8A-4147-A177-3AD203B41FA5}">
                      <a16:colId xmlns:a16="http://schemas.microsoft.com/office/drawing/2014/main" val="1184835039"/>
                    </a:ext>
                  </a:extLst>
                </a:gridCol>
                <a:gridCol w="560999">
                  <a:extLst>
                    <a:ext uri="{9D8B030D-6E8A-4147-A177-3AD203B41FA5}">
                      <a16:colId xmlns:a16="http://schemas.microsoft.com/office/drawing/2014/main" val="321321084"/>
                    </a:ext>
                  </a:extLst>
                </a:gridCol>
                <a:gridCol w="1020737">
                  <a:extLst>
                    <a:ext uri="{9D8B030D-6E8A-4147-A177-3AD203B41FA5}">
                      <a16:colId xmlns:a16="http://schemas.microsoft.com/office/drawing/2014/main" val="4077254969"/>
                    </a:ext>
                  </a:extLst>
                </a:gridCol>
                <a:gridCol w="497241">
                  <a:extLst>
                    <a:ext uri="{9D8B030D-6E8A-4147-A177-3AD203B41FA5}">
                      <a16:colId xmlns:a16="http://schemas.microsoft.com/office/drawing/2014/main" val="3882873165"/>
                    </a:ext>
                  </a:extLst>
                </a:gridCol>
                <a:gridCol w="1211813">
                  <a:extLst>
                    <a:ext uri="{9D8B030D-6E8A-4147-A177-3AD203B41FA5}">
                      <a16:colId xmlns:a16="http://schemas.microsoft.com/office/drawing/2014/main" val="2885178458"/>
                    </a:ext>
                  </a:extLst>
                </a:gridCol>
                <a:gridCol w="552007">
                  <a:extLst>
                    <a:ext uri="{9D8B030D-6E8A-4147-A177-3AD203B41FA5}">
                      <a16:colId xmlns:a16="http://schemas.microsoft.com/office/drawing/2014/main" val="1549940451"/>
                    </a:ext>
                  </a:extLst>
                </a:gridCol>
                <a:gridCol w="691874">
                  <a:extLst>
                    <a:ext uri="{9D8B030D-6E8A-4147-A177-3AD203B41FA5}">
                      <a16:colId xmlns:a16="http://schemas.microsoft.com/office/drawing/2014/main" val="3394763297"/>
                    </a:ext>
                  </a:extLst>
                </a:gridCol>
                <a:gridCol w="552007">
                  <a:extLst>
                    <a:ext uri="{9D8B030D-6E8A-4147-A177-3AD203B41FA5}">
                      <a16:colId xmlns:a16="http://schemas.microsoft.com/office/drawing/2014/main" val="288786661"/>
                    </a:ext>
                  </a:extLst>
                </a:gridCol>
                <a:gridCol w="745565">
                  <a:extLst>
                    <a:ext uri="{9D8B030D-6E8A-4147-A177-3AD203B41FA5}">
                      <a16:colId xmlns:a16="http://schemas.microsoft.com/office/drawing/2014/main" val="2131221823"/>
                    </a:ext>
                  </a:extLst>
                </a:gridCol>
                <a:gridCol w="1574503">
                  <a:extLst>
                    <a:ext uri="{9D8B030D-6E8A-4147-A177-3AD203B41FA5}">
                      <a16:colId xmlns:a16="http://schemas.microsoft.com/office/drawing/2014/main" val="2821350885"/>
                    </a:ext>
                  </a:extLst>
                </a:gridCol>
                <a:gridCol w="552007">
                  <a:extLst>
                    <a:ext uri="{9D8B030D-6E8A-4147-A177-3AD203B41FA5}">
                      <a16:colId xmlns:a16="http://schemas.microsoft.com/office/drawing/2014/main" val="795266716"/>
                    </a:ext>
                  </a:extLst>
                </a:gridCol>
                <a:gridCol w="1225706">
                  <a:extLst>
                    <a:ext uri="{9D8B030D-6E8A-4147-A177-3AD203B41FA5}">
                      <a16:colId xmlns:a16="http://schemas.microsoft.com/office/drawing/2014/main" val="2674690785"/>
                    </a:ext>
                  </a:extLst>
                </a:gridCol>
                <a:gridCol w="673552">
                  <a:extLst>
                    <a:ext uri="{9D8B030D-6E8A-4147-A177-3AD203B41FA5}">
                      <a16:colId xmlns:a16="http://schemas.microsoft.com/office/drawing/2014/main" val="2314520397"/>
                    </a:ext>
                  </a:extLst>
                </a:gridCol>
                <a:gridCol w="552007">
                  <a:extLst>
                    <a:ext uri="{9D8B030D-6E8A-4147-A177-3AD203B41FA5}">
                      <a16:colId xmlns:a16="http://schemas.microsoft.com/office/drawing/2014/main" val="1747508731"/>
                    </a:ext>
                  </a:extLst>
                </a:gridCol>
                <a:gridCol w="1077583">
                  <a:extLst>
                    <a:ext uri="{9D8B030D-6E8A-4147-A177-3AD203B41FA5}">
                      <a16:colId xmlns:a16="http://schemas.microsoft.com/office/drawing/2014/main" val="2031727745"/>
                    </a:ext>
                  </a:extLst>
                </a:gridCol>
              </a:tblGrid>
              <a:tr h="310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class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truck#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Driver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event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AX-Fastest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points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event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points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event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SS/Fastest Total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points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Shootout points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UT/Drag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points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Overall points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159323605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Maccie Stark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45.862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21.343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11.876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4293197109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Tim Dickess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44.092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20.821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13.756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2994115809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Chris Robinson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47.777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22.232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11.312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605663993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Vinny Rotundo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44.74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20.836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12.472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4055005126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Grant Skidmore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43.031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20.664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804979497"/>
                  </a:ext>
                </a:extLst>
              </a:tr>
              <a:tr h="477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Brandon Scheller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45.76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21.327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628005515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James  Phipps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44.904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20.876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370221180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Coles Lacy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47.431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21.549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3695658327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Caleb Strawn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44.657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20.867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13.006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3022878639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Brandon Likes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48.126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22.596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577061841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Larry Buchanan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50.098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23.788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686515030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Ryan stansbury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43.705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20.346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08805716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Zach Magee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45.334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202655015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Troy Saylor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50.365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23.146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3541353601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Arnie Gonzalez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2989613505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David Hollis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46.617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2950491583"/>
                  </a:ext>
                </a:extLst>
              </a:tr>
              <a:tr h="26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Jeff Cooper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AutoX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Drivability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Start&amp;Stop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832236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22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EC3F78A-C7D9-D718-1963-978FC1112E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254"/>
          <a:stretch/>
        </p:blipFill>
        <p:spPr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32967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7A25F-C7C8-AE8E-7248-D5F5C4F3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PTTS 2024 T3 class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E36047-6B32-6AC7-6508-EC3C069A3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93120"/>
              </p:ext>
            </p:extLst>
          </p:nvPr>
        </p:nvGraphicFramePr>
        <p:xfrm>
          <a:off x="120317" y="1655276"/>
          <a:ext cx="11923295" cy="508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44">
                  <a:extLst>
                    <a:ext uri="{9D8B030D-6E8A-4147-A177-3AD203B41FA5}">
                      <a16:colId xmlns:a16="http://schemas.microsoft.com/office/drawing/2014/main" val="2745555062"/>
                    </a:ext>
                  </a:extLst>
                </a:gridCol>
                <a:gridCol w="673204">
                  <a:extLst>
                    <a:ext uri="{9D8B030D-6E8A-4147-A177-3AD203B41FA5}">
                      <a16:colId xmlns:a16="http://schemas.microsoft.com/office/drawing/2014/main" val="3399269969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3830983838"/>
                    </a:ext>
                  </a:extLst>
                </a:gridCol>
                <a:gridCol w="618067">
                  <a:extLst>
                    <a:ext uri="{9D8B030D-6E8A-4147-A177-3AD203B41FA5}">
                      <a16:colId xmlns:a16="http://schemas.microsoft.com/office/drawing/2014/main" val="663303805"/>
                    </a:ext>
                  </a:extLst>
                </a:gridCol>
                <a:gridCol w="1131413">
                  <a:extLst>
                    <a:ext uri="{9D8B030D-6E8A-4147-A177-3AD203B41FA5}">
                      <a16:colId xmlns:a16="http://schemas.microsoft.com/office/drawing/2014/main" val="3949880617"/>
                    </a:ext>
                  </a:extLst>
                </a:gridCol>
                <a:gridCol w="661797">
                  <a:extLst>
                    <a:ext uri="{9D8B030D-6E8A-4147-A177-3AD203B41FA5}">
                      <a16:colId xmlns:a16="http://schemas.microsoft.com/office/drawing/2014/main" val="469825111"/>
                    </a:ext>
                  </a:extLst>
                </a:gridCol>
                <a:gridCol w="785380">
                  <a:extLst>
                    <a:ext uri="{9D8B030D-6E8A-4147-A177-3AD203B41FA5}">
                      <a16:colId xmlns:a16="http://schemas.microsoft.com/office/drawing/2014/main" val="4075832007"/>
                    </a:ext>
                  </a:extLst>
                </a:gridCol>
                <a:gridCol w="661797">
                  <a:extLst>
                    <a:ext uri="{9D8B030D-6E8A-4147-A177-3AD203B41FA5}">
                      <a16:colId xmlns:a16="http://schemas.microsoft.com/office/drawing/2014/main" val="2628538938"/>
                    </a:ext>
                  </a:extLst>
                </a:gridCol>
                <a:gridCol w="855728">
                  <a:extLst>
                    <a:ext uri="{9D8B030D-6E8A-4147-A177-3AD203B41FA5}">
                      <a16:colId xmlns:a16="http://schemas.microsoft.com/office/drawing/2014/main" val="3739797775"/>
                    </a:ext>
                  </a:extLst>
                </a:gridCol>
                <a:gridCol w="1120005">
                  <a:extLst>
                    <a:ext uri="{9D8B030D-6E8A-4147-A177-3AD203B41FA5}">
                      <a16:colId xmlns:a16="http://schemas.microsoft.com/office/drawing/2014/main" val="1577479757"/>
                    </a:ext>
                  </a:extLst>
                </a:gridCol>
                <a:gridCol w="661797">
                  <a:extLst>
                    <a:ext uri="{9D8B030D-6E8A-4147-A177-3AD203B41FA5}">
                      <a16:colId xmlns:a16="http://schemas.microsoft.com/office/drawing/2014/main" val="1383506426"/>
                    </a:ext>
                  </a:extLst>
                </a:gridCol>
                <a:gridCol w="945087">
                  <a:extLst>
                    <a:ext uri="{9D8B030D-6E8A-4147-A177-3AD203B41FA5}">
                      <a16:colId xmlns:a16="http://schemas.microsoft.com/office/drawing/2014/main" val="2980936188"/>
                    </a:ext>
                  </a:extLst>
                </a:gridCol>
                <a:gridCol w="882345">
                  <a:extLst>
                    <a:ext uri="{9D8B030D-6E8A-4147-A177-3AD203B41FA5}">
                      <a16:colId xmlns:a16="http://schemas.microsoft.com/office/drawing/2014/main" val="4107389979"/>
                    </a:ext>
                  </a:extLst>
                </a:gridCol>
                <a:gridCol w="661797">
                  <a:extLst>
                    <a:ext uri="{9D8B030D-6E8A-4147-A177-3AD203B41FA5}">
                      <a16:colId xmlns:a16="http://schemas.microsoft.com/office/drawing/2014/main" val="3235417267"/>
                    </a:ext>
                  </a:extLst>
                </a:gridCol>
                <a:gridCol w="779677">
                  <a:extLst>
                    <a:ext uri="{9D8B030D-6E8A-4147-A177-3AD203B41FA5}">
                      <a16:colId xmlns:a16="http://schemas.microsoft.com/office/drawing/2014/main" val="3225195411"/>
                    </a:ext>
                  </a:extLst>
                </a:gridCol>
              </a:tblGrid>
              <a:tr h="7274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class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truck#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Driver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event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AX-Fastest time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event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event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SS/Fastest Total time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Shootout 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UT/Drag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Overall points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1030811557"/>
                  </a:ext>
                </a:extLst>
              </a:tr>
              <a:tr h="575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Steven Slabaiugh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49.124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21.771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14.945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751173142"/>
                  </a:ext>
                </a:extLst>
              </a:tr>
              <a:tr h="575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Justin Kannapel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45.511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21.667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1216441712"/>
                  </a:ext>
                </a:extLst>
              </a:tr>
              <a:tr h="575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Benjamin Saneford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46.037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1792812014"/>
                  </a:ext>
                </a:extLst>
              </a:tr>
              <a:tr h="323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Terry Grant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48.415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22.649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1879868036"/>
                  </a:ext>
                </a:extLst>
              </a:tr>
              <a:tr h="575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Randy Hoggard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47.862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23.255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1244805047"/>
                  </a:ext>
                </a:extLst>
              </a:tr>
              <a:tr h="575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Thomas Brinkman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50.797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23.454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1771554984"/>
                  </a:ext>
                </a:extLst>
              </a:tr>
              <a:tr h="575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Josh McPherson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25.031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563087648"/>
                  </a:ext>
                </a:extLst>
              </a:tr>
              <a:tr h="575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Cameron Atkinson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AutoX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Drivability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Start&amp;Stop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6" marR="7116" marT="7116" marB="0" anchor="ctr"/>
                </a:tc>
                <a:extLst>
                  <a:ext uri="{0D108BD9-81ED-4DB2-BD59-A6C34878D82A}">
                    <a16:rowId xmlns:a16="http://schemas.microsoft.com/office/drawing/2014/main" val="115414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397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EC3F78A-C7D9-D718-1963-978FC1112E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254"/>
          <a:stretch/>
        </p:blipFill>
        <p:spPr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23557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085">
        <p15:prstTrans prst="peelOff" invX="1"/>
      </p:transition>
    </mc:Choice>
    <mc:Fallback xmlns="">
      <p:transition spd="slow" advTm="7085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1363</Words>
  <Application>Microsoft Office PowerPoint</Application>
  <PresentationFormat>Widescreen</PresentationFormat>
  <Paragraphs>1086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Aptos Narrow</vt:lpstr>
      <vt:lpstr>Arial</vt:lpstr>
      <vt:lpstr>Roboto</vt:lpstr>
      <vt:lpstr>Office Theme</vt:lpstr>
      <vt:lpstr>PowerPoint Presentation</vt:lpstr>
      <vt:lpstr>PTTS 2024 Outlaw class</vt:lpstr>
      <vt:lpstr>PowerPoint Presentation</vt:lpstr>
      <vt:lpstr>PTTS 2024 T1 class</vt:lpstr>
      <vt:lpstr>PowerPoint Presentation</vt:lpstr>
      <vt:lpstr>PTTS 2024 T2 class</vt:lpstr>
      <vt:lpstr>PowerPoint Presentation</vt:lpstr>
      <vt:lpstr>PTTS 2024 T3 class</vt:lpstr>
      <vt:lpstr>PowerPoint Presentation</vt:lpstr>
      <vt:lpstr>PTTS 2024 N class</vt:lpstr>
      <vt:lpstr>PowerPoint Presentation</vt:lpstr>
      <vt:lpstr>PTTS 2024 MAN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Kruckenberg</dc:creator>
  <cp:lastModifiedBy>Sales Team</cp:lastModifiedBy>
  <cp:revision>5</cp:revision>
  <dcterms:created xsi:type="dcterms:W3CDTF">2024-04-18T18:58:21Z</dcterms:created>
  <dcterms:modified xsi:type="dcterms:W3CDTF">2024-04-24T18:38:22Z</dcterms:modified>
</cp:coreProperties>
</file>